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8" r:id="rId4"/>
    <p:sldId id="369" r:id="rId5"/>
    <p:sldId id="259" r:id="rId6"/>
    <p:sldId id="267" r:id="rId7"/>
    <p:sldId id="365" r:id="rId8"/>
    <p:sldId id="366" r:id="rId9"/>
    <p:sldId id="364" r:id="rId10"/>
    <p:sldId id="367" r:id="rId11"/>
    <p:sldId id="368" r:id="rId12"/>
    <p:sldId id="370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DE3"/>
    <a:srgbClr val="EDF771"/>
    <a:srgbClr val="000066"/>
    <a:srgbClr val="000099"/>
    <a:srgbClr val="468FBC"/>
    <a:srgbClr val="054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949;&#961;&#964;\&#925;&#941;&#959;%20&#934;&#973;&#955;&#955;&#959;%20&#949;&#961;&#947;&#945;&#963;&#943;&#945;&#962;%20&#964;&#959;&#965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0000">
                    <a:srgbClr val="EDF771"/>
                  </a:gs>
                  <a:gs pos="100000">
                    <a:srgbClr val="F9FDE3"/>
                  </a:gs>
                </a:gsLst>
                <a:lin ang="5400000" scaled="0"/>
              </a:gradFill>
            </c:spPr>
          </c:dPt>
          <c:cat>
            <c:strRef>
              <c:f>Φύλλο1!$C$3:$C$8</c:f>
              <c:strCache>
                <c:ptCount val="6"/>
                <c:pt idx="0">
                  <c:v>Αθλητισμός</c:v>
                </c:pt>
                <c:pt idx="1">
                  <c:v>Εκπαίδευση</c:v>
                </c:pt>
                <c:pt idx="2">
                  <c:v>Πολιτισμός (βιβλίο, θέατρο, μουσική</c:v>
                </c:pt>
                <c:pt idx="3">
                  <c:v>Νέες Τεχνολογίες</c:v>
                </c:pt>
                <c:pt idx="4">
                  <c:v>Τοπική ιστορία</c:v>
                </c:pt>
                <c:pt idx="5">
                  <c:v>Περιβάλλον</c:v>
                </c:pt>
              </c:strCache>
            </c:strRef>
          </c:cat>
          <c:val>
            <c:numRef>
              <c:f>Φύλλο1!$D$3:$D$8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93728"/>
        <c:axId val="39995264"/>
      </c:barChart>
      <c:catAx>
        <c:axId val="39993728"/>
        <c:scaling>
          <c:orientation val="minMax"/>
        </c:scaling>
        <c:delete val="0"/>
        <c:axPos val="b"/>
        <c:majorTickMark val="out"/>
        <c:minorTickMark val="none"/>
        <c:tickLblPos val="nextTo"/>
        <c:crossAx val="39995264"/>
        <c:crosses val="autoZero"/>
        <c:auto val="1"/>
        <c:lblAlgn val="ctr"/>
        <c:lblOffset val="100"/>
        <c:noMultiLvlLbl val="0"/>
      </c:catAx>
      <c:valAx>
        <c:axId val="3999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93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14A9C-E061-44D1-B049-E53341A7AF1E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77089-4C83-48DF-A3B5-487AA394056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0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3000">
              <a:srgbClr val="05435F"/>
            </a:gs>
            <a:gs pos="100000">
              <a:srgbClr val="468FBC"/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30/11/2017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ctrTitle"/>
          </p:nvPr>
        </p:nvSpPr>
        <p:spPr>
          <a:xfrm>
            <a:off x="539552" y="571480"/>
            <a:ext cx="8369356" cy="1849408"/>
          </a:xfrm>
        </p:spPr>
        <p:txBody>
          <a:bodyPr>
            <a:normAutofit fontScale="90000"/>
          </a:bodyPr>
          <a:lstStyle/>
          <a:p>
            <a:r>
              <a:rPr lang="el-GR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el-GR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l-GR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r>
              <a:rPr lang="el-GR" sz="2700" b="0" cap="none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ο</a:t>
            </a:r>
            <a:r>
              <a:rPr lang="el-GR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ΕΠΑΛ Νέας Ιωνίας - 1</a:t>
            </a:r>
            <a:r>
              <a:rPr lang="el-GR" sz="2700" b="0" cap="none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ο</a:t>
            </a:r>
            <a:r>
              <a:rPr lang="el-GR" sz="2700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ΕΚ Βόλου</a:t>
            </a: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el-GR" b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lang="el-GR" b="0" cap="none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1944000" cy="926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444" y="154703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ΒΟΛΟΥ</a:t>
            </a:r>
            <a:endParaRPr lang="el-G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9969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Μαθητικός διαγωνισμός παραγωγής ραδιοφωνικών εκπομπών από μαθητές Γυμνασίων και Λυκείων με αφορμή τα 70 χρόνια λειτουργίας της ΕΡΤ Βόλου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3568" y="194133"/>
            <a:ext cx="7467600" cy="6425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μουσική; Σε τι μορφή;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Φλασάκι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/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55679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Ναι, Είναι το πιο πρακτικό.</a:t>
            </a:r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86614"/>
            <a:ext cx="3037724" cy="200996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46019"/>
            <a:ext cx="2664296" cy="266429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53" y="1849179"/>
            <a:ext cx="300329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3568" y="194133"/>
            <a:ext cx="7467600" cy="6425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μουσική; Σε τι μορφή;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Φλασάκι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/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787302" cy="5079365"/>
          </a:xfrm>
          <a:prstGeom prst="rect">
            <a:avLst/>
          </a:prstGeom>
        </p:spPr>
      </p:pic>
      <p:sp>
        <p:nvSpPr>
          <p:cNvPr id="11" name="Ελλειψοειδής επεξήγηση 10"/>
          <p:cNvSpPr/>
          <p:nvPr/>
        </p:nvSpPr>
        <p:spPr>
          <a:xfrm>
            <a:off x="4966814" y="1484784"/>
            <a:ext cx="3781650" cy="1944216"/>
          </a:xfrm>
          <a:prstGeom prst="wedgeEllipseCallout">
            <a:avLst>
              <a:gd name="adj1" fmla="val -80835"/>
              <a:gd name="adj2" fmla="val 411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5630888" y="1764394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Προσοχή στην ποιότητα των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mp3</a:t>
            </a:r>
            <a:endParaRPr lang="el-G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6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3568" y="194133"/>
            <a:ext cx="7467600" cy="6425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Πότε γράφουμε;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/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362778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Κάθε Πέμπτη 09:00 – 13:00</a:t>
            </a:r>
          </a:p>
          <a:p>
            <a:pPr algn="ctr"/>
            <a:endParaRPr lang="el-GR" sz="28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sz="2800" dirty="0" smtClean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Ραντεβού για ηχογράφηση:</a:t>
            </a:r>
            <a:endParaRPr lang="el-GR" sz="28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47773"/>
            <a:ext cx="1373871" cy="1346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3002863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24210 – 67243</a:t>
            </a:r>
          </a:p>
          <a:p>
            <a:pPr algn="ctr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ΕΚ Βόλου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25144"/>
            <a:ext cx="3200400" cy="1790700"/>
          </a:xfrm>
          <a:prstGeom prst="rect">
            <a:avLst/>
          </a:prstGeom>
        </p:spPr>
      </p:pic>
      <p:sp>
        <p:nvSpPr>
          <p:cNvPr id="9" name="Ελλειψοειδής επεξήγηση 8"/>
          <p:cNvSpPr/>
          <p:nvPr/>
        </p:nvSpPr>
        <p:spPr>
          <a:xfrm>
            <a:off x="3131840" y="3833861"/>
            <a:ext cx="2808312" cy="1395340"/>
          </a:xfrm>
          <a:prstGeom prst="wedgeEllipseCallout">
            <a:avLst>
              <a:gd name="adj1" fmla="val 80696"/>
              <a:gd name="adj2" fmla="val 5429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4208365"/>
            <a:ext cx="2931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Τον κ. </a:t>
            </a:r>
            <a:r>
              <a:rPr lang="el-GR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Αμυγδαλίτση</a:t>
            </a:r>
            <a:r>
              <a:rPr lang="el-GR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παρακαλώ…</a:t>
            </a:r>
            <a:endParaRPr lang="el-G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Έκρηξη 1 12"/>
          <p:cNvSpPr/>
          <p:nvPr/>
        </p:nvSpPr>
        <p:spPr>
          <a:xfrm>
            <a:off x="5076056" y="1124744"/>
            <a:ext cx="4067944" cy="3240360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 rot="1107143">
            <a:off x="5980171" y="235653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Έως τρείς ηχογραφήσεις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2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Calibri" pitchFamily="34" charset="0"/>
              </a:rPr>
              <a:t>Τι εκπομπή θα κάνουμε;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065594"/>
              </p:ext>
            </p:extLst>
          </p:nvPr>
        </p:nvGraphicFramePr>
        <p:xfrm>
          <a:off x="611560" y="1340768"/>
          <a:ext cx="784887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4499992" y="2132856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Έρευνα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Τεκμηρίωση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Σύνταξη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«Χαλαρός λόγος»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Ορθή εκφορά λόγου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Ελάχιστα περιθώρια αυτοσχεδιασμού</a:t>
            </a:r>
          </a:p>
        </p:txBody>
      </p:sp>
      <p:sp>
        <p:nvSpPr>
          <p:cNvPr id="9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94133"/>
            <a:ext cx="7467600" cy="642579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συνταγή της επιτυχίας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33352"/>
            <a:ext cx="3379171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4067944" y="1484784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Δοκιμή</a:t>
            </a:r>
          </a:p>
          <a:p>
            <a:pPr algn="ctr">
              <a:buFont typeface="Arial" pitchFamily="34" charset="0"/>
              <a:buChar char="•"/>
            </a:pP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Δοκιμή</a:t>
            </a:r>
          </a:p>
          <a:p>
            <a:pPr algn="ctr">
              <a:buFont typeface="Arial" pitchFamily="34" charset="0"/>
              <a:buChar char="•"/>
            </a:pP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Δοκιμή</a:t>
            </a:r>
          </a:p>
          <a:p>
            <a:pPr algn="ctr">
              <a:buFont typeface="Arial" pitchFamily="34" charset="0"/>
              <a:buChar char="•"/>
            </a:pP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l-GR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Χρονομέτρηση</a:t>
            </a:r>
          </a:p>
        </p:txBody>
      </p:sp>
      <p:sp>
        <p:nvSpPr>
          <p:cNvPr id="9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94133"/>
            <a:ext cx="7467600" cy="642579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συνταγή της επιτυχίας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6" y="1052736"/>
            <a:ext cx="3325027" cy="4149080"/>
          </a:xfrm>
          <a:prstGeom prst="rect">
            <a:avLst/>
          </a:prstGeom>
        </p:spPr>
      </p:pic>
      <p:sp>
        <p:nvSpPr>
          <p:cNvPr id="4" name="Βέλος προς τα κάτω 3"/>
          <p:cNvSpPr/>
          <p:nvPr/>
        </p:nvSpPr>
        <p:spPr>
          <a:xfrm>
            <a:off x="5652120" y="3263776"/>
            <a:ext cx="672344" cy="146136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18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94133"/>
            <a:ext cx="7467600" cy="642579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Διάρκεια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2726209" cy="272620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0"/>
            <a:ext cx="3187302" cy="255238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324100" cy="271462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31239"/>
            <a:ext cx="2376264" cy="2772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801" y="5085184"/>
            <a:ext cx="3955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gneto" panose="04030805050802020D02" pitchFamily="82" charset="0"/>
              </a:rPr>
              <a:t>00 : 30 : 00</a:t>
            </a:r>
          </a:p>
          <a:p>
            <a:pPr algn="ctr"/>
            <a:r>
              <a:rPr lang="en-US" sz="4000" dirty="0">
                <a:latin typeface="Magneto" panose="04030805050802020D02" pitchFamily="82" charset="0"/>
              </a:rPr>
              <a:t>h</a:t>
            </a:r>
            <a:r>
              <a:rPr lang="en-US" sz="4000" dirty="0" smtClean="0">
                <a:latin typeface="Magneto" panose="04030805050802020D02" pitchFamily="82" charset="0"/>
              </a:rPr>
              <a:t>our min sec</a:t>
            </a:r>
            <a:endParaRPr lang="el-GR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07293"/>
            <a:ext cx="7467600" cy="4525963"/>
          </a:xfrm>
        </p:spPr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3568" y="194133"/>
            <a:ext cx="7467600" cy="6425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Κείμενα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/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3" y="869917"/>
            <a:ext cx="2520000" cy="2755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1124" y="4653136"/>
            <a:ext cx="691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Αριθμός αντιγράφων = Αριθμός παρουσιαστών </a:t>
            </a:r>
            <a:r>
              <a:rPr lang="el-GR" sz="2000" dirty="0" smtClean="0"/>
              <a:t>+ </a:t>
            </a:r>
            <a:endParaRPr lang="el-GR" sz="2000" b="1" u="sng" dirty="0" smtClean="0"/>
          </a:p>
          <a:p>
            <a:pPr algn="ctr"/>
            <a:endParaRPr lang="el-GR" sz="2000" b="1" u="sng" dirty="0"/>
          </a:p>
          <a:p>
            <a:pPr algn="ctr"/>
            <a:r>
              <a:rPr lang="el-GR" sz="2000" dirty="0" smtClean="0"/>
              <a:t>Όχι χειρόγραφα</a:t>
            </a:r>
          </a:p>
          <a:p>
            <a:pPr algn="ctr"/>
            <a:endParaRPr lang="el-GR" sz="2000" dirty="0"/>
          </a:p>
          <a:p>
            <a:pPr algn="ctr"/>
            <a:r>
              <a:rPr lang="el-GR" sz="2000" dirty="0" smtClean="0"/>
              <a:t>Με σαφείς αναφορές</a:t>
            </a:r>
            <a:endParaRPr lang="el-GR" sz="2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64" y="4383401"/>
            <a:ext cx="501789" cy="86565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63" y="1196752"/>
            <a:ext cx="2520000" cy="275535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2520000" cy="27553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07293"/>
            <a:ext cx="7467600" cy="4525963"/>
          </a:xfrm>
        </p:spPr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3568" y="194133"/>
            <a:ext cx="7467600" cy="6425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Παράδειγμα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/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916" y="1268760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dirty="0" smtClean="0"/>
              <a:t>Μαρία: Γεια σας! Είμαστε η ραδιοφωνική ομάδα του 2</a:t>
            </a:r>
            <a:r>
              <a:rPr lang="el-GR" baseline="30000" dirty="0" smtClean="0"/>
              <a:t>ου</a:t>
            </a:r>
            <a:r>
              <a:rPr lang="el-GR" dirty="0" smtClean="0"/>
              <a:t> ΕΠΑΛ Νέας Ιωνίας.</a:t>
            </a:r>
          </a:p>
          <a:p>
            <a:endParaRPr lang="el-GR" dirty="0" smtClean="0"/>
          </a:p>
          <a:p>
            <a:pPr marL="285750" indent="-285750">
              <a:buFontTx/>
              <a:buChar char="-"/>
            </a:pPr>
            <a:r>
              <a:rPr lang="el-GR" dirty="0" smtClean="0">
                <a:solidFill>
                  <a:srgbClr val="FFFF00"/>
                </a:solidFill>
              </a:rPr>
              <a:t>Βασίλης: Συμμετέχουμε και εμείς στο μαθητικό διαγωνισμό παραγωγής ραδιοφωνικών εκπομπών της ΕΡΤ Βόλου.</a:t>
            </a:r>
          </a:p>
          <a:p>
            <a:pPr marL="285750" indent="-285750">
              <a:buFontTx/>
              <a:buChar char="-"/>
            </a:pPr>
            <a:endParaRPr lang="el-GR" dirty="0"/>
          </a:p>
          <a:p>
            <a:pPr marL="285750" indent="-285750">
              <a:buFontTx/>
              <a:buChar char="-"/>
            </a:pPr>
            <a:r>
              <a:rPr lang="el-GR" dirty="0" smtClean="0"/>
              <a:t>Κατερίνα: Στα μικρόφωνα η Μαρία ---, ο Βασίλης --- και η Κατερίνα---</a:t>
            </a:r>
          </a:p>
          <a:p>
            <a:pPr marL="285750" indent="-285750">
              <a:buFontTx/>
              <a:buChar char="-"/>
            </a:pPr>
            <a:endParaRPr lang="el-GR" dirty="0"/>
          </a:p>
          <a:p>
            <a:pPr marL="285750" indent="-285750">
              <a:buFontTx/>
              <a:buChar char="-"/>
            </a:pPr>
            <a:r>
              <a:rPr lang="el-GR" dirty="0" smtClean="0">
                <a:solidFill>
                  <a:srgbClr val="FFFF00"/>
                </a:solidFill>
              </a:rPr>
              <a:t>Βασίλης: Το θέμα της εκπομπής μας σχετίζεται με το χώρο του πολιτισμού και ειδικότερα με τις δράσεις της θεατρικής ομάδας του σχολείου μας.</a:t>
            </a:r>
          </a:p>
          <a:p>
            <a:pPr marL="285750" indent="-285750">
              <a:buFontTx/>
              <a:buChar char="-"/>
            </a:pPr>
            <a:endParaRPr lang="el-GR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el-GR" dirty="0" smtClean="0"/>
              <a:t>Μαρία: Να ακούσουμε το πρώτο μας τραγούδι. (Είναι το ---- προαιρετικά)</a:t>
            </a:r>
          </a:p>
          <a:p>
            <a:pPr marL="285750" indent="-285750">
              <a:buFontTx/>
              <a:buChar char="-"/>
            </a:pPr>
            <a:endParaRPr lang="el-GR" dirty="0"/>
          </a:p>
          <a:p>
            <a:r>
              <a:rPr lang="el-GR" dirty="0" smtClean="0"/>
              <a:t>	</a:t>
            </a:r>
            <a:r>
              <a:rPr lang="el-GR" i="1" u="sng" dirty="0" smtClean="0">
                <a:solidFill>
                  <a:srgbClr val="FFFF00"/>
                </a:solidFill>
              </a:rPr>
              <a:t>Τίτλος τραγουδιού</a:t>
            </a:r>
          </a:p>
          <a:p>
            <a:endParaRPr lang="el-GR" i="1" dirty="0"/>
          </a:p>
          <a:p>
            <a:r>
              <a:rPr lang="el-GR" i="1" dirty="0" smtClean="0"/>
              <a:t>- </a:t>
            </a:r>
            <a:r>
              <a:rPr lang="el-GR" dirty="0" smtClean="0"/>
              <a:t>Κατερίνα: Η θεατρική μας ομάδα…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92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07293"/>
            <a:ext cx="7467600" cy="4525963"/>
          </a:xfrm>
        </p:spPr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3568" y="194133"/>
            <a:ext cx="7467600" cy="6425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Δηλαδή γράφουμε τα πάντα;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/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5161635" cy="3888432"/>
          </a:xfrm>
          <a:prstGeom prst="rect">
            <a:avLst/>
          </a:prstGeom>
        </p:spPr>
      </p:pic>
      <p:sp>
        <p:nvSpPr>
          <p:cNvPr id="6" name="Ελλειψοειδής επεξήγηση 5"/>
          <p:cNvSpPr/>
          <p:nvPr/>
        </p:nvSpPr>
        <p:spPr>
          <a:xfrm>
            <a:off x="3419872" y="867254"/>
            <a:ext cx="3456384" cy="1224136"/>
          </a:xfrm>
          <a:prstGeom prst="wedgeEllipseCallout">
            <a:avLst>
              <a:gd name="adj1" fmla="val -46554"/>
              <a:gd name="adj2" fmla="val 645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779912" y="98495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ΝΑΙ !!!</a:t>
            </a:r>
            <a:endParaRPr lang="el-GR" sz="5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0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0" y="1224136"/>
            <a:ext cx="6876256" cy="5157192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3568" y="194133"/>
            <a:ext cx="7467600" cy="6425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Σήμα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εκπομπής θα έχουμε;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 2"/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348880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Ναι.</a:t>
            </a:r>
          </a:p>
          <a:p>
            <a:pPr algn="ctr"/>
            <a:r>
              <a:rPr lang="el-GR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Κοινό.</a:t>
            </a:r>
            <a:endParaRPr lang="el-GR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85977"/>
      </p:ext>
    </p:extLst>
  </p:cSld>
  <p:clrMapOvr>
    <a:masterClrMapping/>
  </p:clrMapOvr>
</p:sld>
</file>

<file path=ppt/theme/theme1.xml><?xml version="1.0" encoding="utf-8"?>
<a:theme xmlns:a="http://schemas.openxmlformats.org/drawingml/2006/main" name="Τεχνικό">
  <a:themeElements>
    <a:clrScheme name="Προσαρμοσμένος 2">
      <a:dk1>
        <a:sysClr val="windowText" lastClr="000000"/>
      </a:dk1>
      <a:lt1>
        <a:sysClr val="window" lastClr="FFFFFF"/>
      </a:lt1>
      <a:dk2>
        <a:srgbClr val="29592E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218</TotalTime>
  <Words>229</Words>
  <Application>Microsoft Office PowerPoint</Application>
  <PresentationFormat>Προβολή στην οθόνη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Τεχνικό</vt:lpstr>
      <vt:lpstr> 2ο ΕΠΑΛ Νέας Ιωνίας - 1ο ΕΚ Βόλου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2ο ΕΠΑΛ Νέας Ιωνίας 1ο ΣΕΚ Βόλου  web radio  </dc:title>
  <cp:lastModifiedBy>i7</cp:lastModifiedBy>
  <cp:revision>27</cp:revision>
  <dcterms:modified xsi:type="dcterms:W3CDTF">2017-11-30T13:02:50Z</dcterms:modified>
</cp:coreProperties>
</file>