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5" r:id="rId3"/>
    <p:sldId id="257" r:id="rId4"/>
    <p:sldId id="258" r:id="rId5"/>
    <p:sldId id="260" r:id="rId6"/>
    <p:sldId id="263" r:id="rId7"/>
    <p:sldId id="261" r:id="rId8"/>
    <p:sldId id="264" r:id="rId9"/>
    <p:sldId id="266" r:id="rId10"/>
    <p:sldId id="262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428860" y="571480"/>
            <a:ext cx="6480048" cy="4071966"/>
          </a:xfrm>
        </p:spPr>
        <p:txBody>
          <a:bodyPr>
            <a:normAutofit fontScale="90000"/>
          </a:bodyPr>
          <a:lstStyle/>
          <a:p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r>
              <a:rPr lang="el-GR" b="0" cap="none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ο</a:t>
            </a: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ΕΠΑΛ Νέας Ιωνίας</a:t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r>
              <a:rPr lang="el-GR" b="0" cap="none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ο</a:t>
            </a: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ΣΕΚ Βόλου</a:t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b="0" cap="none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web radio</a:t>
            </a: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el-GR" b="0" cap="none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7000892" y="1817550"/>
            <a:ext cx="18573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23 Φεβρουαρίου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Τοποθέτηση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Κουφωμάτων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4 - Εικόνα" descr="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64"/>
            <a:ext cx="6072230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785926"/>
            <a:ext cx="2286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14 Μαΐου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Ελαιοχρωματισμός</a:t>
            </a:r>
          </a:p>
        </p:txBody>
      </p:sp>
      <p:pic>
        <p:nvPicPr>
          <p:cNvPr id="9" name="8 - Εικόνα" descr="IMGP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6143668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785926"/>
            <a:ext cx="228601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8 -10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Τοποθέτηση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Ηλεκτρολογικού πίνακα και φωτισμού</a:t>
            </a:r>
          </a:p>
        </p:txBody>
      </p:sp>
      <p:pic>
        <p:nvPicPr>
          <p:cNvPr id="9" name="8 - Εικόνα" descr="IMGP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6143668" cy="4572032"/>
          </a:xfrm>
          <a:prstGeom prst="rect">
            <a:avLst/>
          </a:prstGeom>
        </p:spPr>
      </p:pic>
      <p:pic>
        <p:nvPicPr>
          <p:cNvPr id="5" name="4 - Εικόνα" descr="IMGP1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6143668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MGP2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6143668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6715140" y="1785926"/>
            <a:ext cx="228601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8 -10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Τοποθέτηση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Ηλεκτρολογικού πίνακα και φωτισμού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290" y="2928934"/>
            <a:ext cx="642942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Σχολικό έτος 2011 - 2012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G_1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91618"/>
            <a:ext cx="6429420" cy="4288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- TextBox"/>
          <p:cNvSpPr txBox="1"/>
          <p:nvPr/>
        </p:nvSpPr>
        <p:spPr>
          <a:xfrm>
            <a:off x="6786578" y="1643050"/>
            <a:ext cx="228601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1 – 6 Σεπτεμβρίου 2011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Τοποθέτηση εξοπλισμού</a:t>
            </a: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IMG_4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00200"/>
            <a:ext cx="6600853" cy="4400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- TextBox"/>
          <p:cNvSpPr txBox="1"/>
          <p:nvPr/>
        </p:nvSpPr>
        <p:spPr>
          <a:xfrm>
            <a:off x="6858016" y="1571612"/>
            <a:ext cx="221457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1 – 6 Σεπτεμβρίου 2011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Τοποθέτηση εξοπλισμού</a:t>
            </a: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737358"/>
            <a:ext cx="22860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Νοέμβριος 2011 έως Απρίλιος 2012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Ομάδα Ραδιοφώνου</a:t>
            </a: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10" name="9 - Εικόνα" descr="IMG_8056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6218993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737358"/>
            <a:ext cx="22860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Νοέμβριος 2011 έως Απρίλιος 2012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Ομάδα Ραδιοφώνου</a:t>
            </a: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5" name="4 - Εικόνα" descr="IMG_76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6326217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290" y="2928934"/>
            <a:ext cx="642942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Σχολικό έτος 2012 - 2013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290" y="2928935"/>
            <a:ext cx="642942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Σχολικό έτος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09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657167"/>
            <a:ext cx="22860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Φεβρουάριος 2013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Εγκατάσταση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Media Server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6" name="5 - Εικόνα" descr="IMG_107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6286544" cy="4306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719852"/>
            <a:ext cx="2286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Μάρτιος 2013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Ανάπτυξη Ιστοσελίδας</a:t>
            </a: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6" name="5 - Εικόνα" descr="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9"/>
            <a:ext cx="6429420" cy="4357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15140" y="1800043"/>
            <a:ext cx="22860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15 Μαρτίου 2013</a:t>
            </a: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Έναρξη δοκιμαστικών εκπομπών</a:t>
            </a: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5" name="4 - Εικόνα" descr="si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41516"/>
            <a:ext cx="6357982" cy="387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1571604" y="2143116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είμαστε στον αέρα!!!</a:t>
            </a:r>
            <a:endParaRPr lang="el-GR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1643042" y="1772371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</a:rPr>
              <a:t>Γιώργος Φιλίππου</a:t>
            </a:r>
          </a:p>
          <a:p>
            <a:pPr algn="ctr"/>
            <a:r>
              <a:rPr lang="el-GR" dirty="0" smtClean="0">
                <a:latin typeface="Calibri" pitchFamily="34" charset="0"/>
              </a:rPr>
              <a:t>Αντώνης </a:t>
            </a:r>
            <a:r>
              <a:rPr lang="el-GR" dirty="0" err="1" smtClean="0">
                <a:latin typeface="Calibri" pitchFamily="34" charset="0"/>
              </a:rPr>
              <a:t>Ανδριανίδης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Κώστας </a:t>
            </a:r>
            <a:r>
              <a:rPr lang="el-GR" dirty="0" err="1" smtClean="0">
                <a:latin typeface="Calibri" pitchFamily="34" charset="0"/>
              </a:rPr>
              <a:t>Αμυγδαλίτσης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Δημήτρης Παπαναστασίου</a:t>
            </a:r>
          </a:p>
          <a:p>
            <a:pPr algn="ctr"/>
            <a:r>
              <a:rPr lang="el-GR" dirty="0" err="1" smtClean="0">
                <a:latin typeface="Calibri" pitchFamily="34" charset="0"/>
              </a:rPr>
              <a:t>Μόρφω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Ρακοπούλου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Δημήτρης Κόκκινος</a:t>
            </a:r>
          </a:p>
          <a:p>
            <a:pPr algn="ctr"/>
            <a:r>
              <a:rPr lang="el-GR" dirty="0" smtClean="0">
                <a:latin typeface="Calibri" pitchFamily="34" charset="0"/>
              </a:rPr>
              <a:t>Νίκος </a:t>
            </a:r>
            <a:r>
              <a:rPr lang="el-GR" dirty="0" err="1" smtClean="0">
                <a:latin typeface="Calibri" pitchFamily="34" charset="0"/>
              </a:rPr>
              <a:t>Τσομπάνογλου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Απόστολος </a:t>
            </a:r>
            <a:r>
              <a:rPr lang="el-GR" dirty="0" err="1" smtClean="0">
                <a:latin typeface="Calibri" pitchFamily="34" charset="0"/>
              </a:rPr>
              <a:t>Βαμβάκος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Νίκος </a:t>
            </a:r>
            <a:r>
              <a:rPr lang="el-GR" dirty="0" err="1" smtClean="0">
                <a:latin typeface="Calibri" pitchFamily="34" charset="0"/>
              </a:rPr>
              <a:t>Κοντονάτσιος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357686" y="1785926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</a:rPr>
              <a:t>Καλλιόπη </a:t>
            </a:r>
            <a:r>
              <a:rPr lang="el-GR" dirty="0" err="1" smtClean="0">
                <a:latin typeface="Calibri" pitchFamily="34" charset="0"/>
              </a:rPr>
              <a:t>Ρηνά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Θανάσης </a:t>
            </a:r>
            <a:r>
              <a:rPr lang="el-GR" dirty="0" err="1" smtClean="0">
                <a:latin typeface="Calibri" pitchFamily="34" charset="0"/>
              </a:rPr>
              <a:t>Βαϊόπουλος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Νίκος </a:t>
            </a:r>
            <a:r>
              <a:rPr lang="el-GR" dirty="0" err="1" smtClean="0">
                <a:latin typeface="Calibri" pitchFamily="34" charset="0"/>
              </a:rPr>
              <a:t>Μήττας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Γιώργος Μηνάς</a:t>
            </a:r>
          </a:p>
          <a:p>
            <a:pPr algn="ctr"/>
            <a:r>
              <a:rPr lang="el-GR" dirty="0" smtClean="0">
                <a:latin typeface="Calibri" pitchFamily="34" charset="0"/>
              </a:rPr>
              <a:t>Χαράλαμπος </a:t>
            </a:r>
            <a:r>
              <a:rPr lang="el-GR" dirty="0" err="1" smtClean="0">
                <a:latin typeface="Calibri" pitchFamily="34" charset="0"/>
              </a:rPr>
              <a:t>Γεωργούλας</a:t>
            </a: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Θοδωρής Γιαννούλας</a:t>
            </a:r>
          </a:p>
          <a:p>
            <a:pPr algn="ctr"/>
            <a:r>
              <a:rPr lang="el-GR" dirty="0" smtClean="0">
                <a:latin typeface="Calibri" pitchFamily="34" charset="0"/>
              </a:rPr>
              <a:t>Γιώργος </a:t>
            </a:r>
            <a:r>
              <a:rPr lang="el-GR" dirty="0" err="1" smtClean="0">
                <a:latin typeface="Calibri" pitchFamily="34" charset="0"/>
              </a:rPr>
              <a:t>Καλοβιδούρης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5" name="4 - Εικόνα" descr="mathtch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37" y="4500570"/>
            <a:ext cx="1192207" cy="1785926"/>
          </a:xfrm>
          <a:prstGeom prst="rect">
            <a:avLst/>
          </a:prstGeom>
        </p:spPr>
      </p:pic>
      <p:pic>
        <p:nvPicPr>
          <p:cNvPr id="6" name="5 - Εικόνα" descr="annoying_com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738706"/>
            <a:ext cx="1752599" cy="1262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- TextBox"/>
          <p:cNvSpPr txBox="1"/>
          <p:nvPr/>
        </p:nvSpPr>
        <p:spPr>
          <a:xfrm>
            <a:off x="7215206" y="1857364"/>
            <a:ext cx="142876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7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Έναρξη εργασιών τοιχοποιίας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6929454" y="1808796"/>
            <a:ext cx="18573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9-11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Ηλεκτρολογικές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εργασίες</a:t>
            </a:r>
          </a:p>
        </p:txBody>
      </p:sp>
      <p:pic>
        <p:nvPicPr>
          <p:cNvPr id="8" name="7 - Εικόνα" descr="P602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1857364"/>
            <a:ext cx="6096043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1 - Τίτλος"/>
          <p:cNvSpPr txBox="1">
            <a:spLocks/>
          </p:cNvSpPr>
          <p:nvPr/>
        </p:nvSpPr>
        <p:spPr>
          <a:xfrm>
            <a:off x="142844" y="267494"/>
            <a:ext cx="8543956" cy="804052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l-GR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ο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ΕΠΑΛ Νέας Ιωνίας</a:t>
            </a:r>
            <a:b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l-GR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ο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ΣΕΚ Βόλου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                                                                                        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web radio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7072330" y="1857364"/>
            <a:ext cx="171451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14 -18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Μόνωση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&amp;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Ολοκλήρωση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Εργασιών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τοιχοποιίας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4 - Εικόνα" descr="IMG_4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6072230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6858016" y="1857364"/>
            <a:ext cx="192882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Παράδοση από κατασκευαστική εταιρεία 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4 - Εικόνα" descr="IMG_4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6072230" cy="4572032"/>
          </a:xfrm>
          <a:prstGeom prst="rect">
            <a:avLst/>
          </a:prstGeom>
        </p:spPr>
      </p:pic>
      <p:pic>
        <p:nvPicPr>
          <p:cNvPr id="9" name="8 - Εικόνα" descr="IMG_4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1857364"/>
            <a:ext cx="6096043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6786578" y="1714488"/>
            <a:ext cx="221457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21 &amp; 22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Τρίψιμο, Προετοιμασία για βάψιμο</a:t>
            </a:r>
          </a:p>
        </p:txBody>
      </p:sp>
      <p:pic>
        <p:nvPicPr>
          <p:cNvPr id="5" name="4 - Εικόνα" descr="IMG_5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6143669" cy="4607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P608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60960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IMG_5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1857364"/>
            <a:ext cx="6143669" cy="4607752"/>
          </a:xfrm>
          <a:prstGeom prst="rect">
            <a:avLst/>
          </a:prstGeom>
        </p:spPr>
      </p:pic>
      <p:pic>
        <p:nvPicPr>
          <p:cNvPr id="8" name="7 - Εικόνα" descr="IMG_5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857364"/>
            <a:ext cx="6143668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6786578" y="1880234"/>
            <a:ext cx="221457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21 &amp; 22 Ιουνίου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Τρίψιμο, Προετοιμασία για βάψιμο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357290" y="2928935"/>
            <a:ext cx="642942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Σχολικό έτος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42844" y="267494"/>
            <a:ext cx="8543956" cy="80405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latin typeface="Calibri" pitchFamily="34" charset="0"/>
              </a:rPr>
              <a:t>2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ΕΠΑΛ Νέας Ιωνίας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ο</a:t>
            </a:r>
            <a:r>
              <a:rPr lang="el-GR" sz="2400" dirty="0" smtClean="0">
                <a:latin typeface="Calibri" pitchFamily="34" charset="0"/>
              </a:rPr>
              <a:t> ΣΕΚ Βόλου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                                        </a:t>
            </a:r>
            <a:r>
              <a:rPr lang="el-GR" sz="2400" dirty="0" err="1" smtClean="0">
                <a:latin typeface="Calibri" pitchFamily="34" charset="0"/>
              </a:rPr>
              <a:t>web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radio</a:t>
            </a: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225</TotalTime>
  <Words>286</Words>
  <PresentationFormat>Προβολή στην οθόνη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Τεχνικό</vt:lpstr>
      <vt:lpstr>2ο ΕΠΑΛ Νέας Ιωνίας 1ο ΣΕΚ Βόλου  web radio  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Διαφάνεια 4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  <vt:lpstr>2ο ΕΠΑΛ Νέας Ιωνίας 1ο ΣΕΚ Βόλου                                                                                           web radio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Εκπαιδευτικός Ραδιοφωνικός Σταθμός 1ου ΣΕΚ Βόλου</dc:title>
  <cp:lastModifiedBy>User</cp:lastModifiedBy>
  <cp:revision>33</cp:revision>
  <dcterms:modified xsi:type="dcterms:W3CDTF">2013-04-13T08:46:54Z</dcterms:modified>
</cp:coreProperties>
</file>